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0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93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07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27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39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7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82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1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9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88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39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6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5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" TargetMode="Externa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ry.github.io" TargetMode="Externa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hyperlink" Target="https://desktop.github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5059"/>
            <a:ext cx="7772400" cy="2345391"/>
          </a:xfrm>
        </p:spPr>
        <p:txBody>
          <a:bodyPr>
            <a:normAutofit/>
          </a:bodyPr>
          <a:lstStyle/>
          <a:p>
            <a:r>
              <a:rPr lang="en-US" sz="5000" b="1" dirty="0" err="1" smtClean="0"/>
              <a:t>GitHub</a:t>
            </a:r>
            <a:r>
              <a:rPr lang="en-US" b="1" dirty="0" smtClean="0"/>
              <a:t>:</a:t>
            </a:r>
            <a:br>
              <a:rPr lang="en-US" b="1" dirty="0" smtClean="0"/>
            </a:br>
            <a:r>
              <a:rPr lang="en-US" sz="3100" b="1" dirty="0" smtClean="0"/>
              <a:t>an introduction on how to use it and reasons why it will improve your coding life</a:t>
            </a:r>
            <a:endParaRPr lang="en-US" sz="31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00450"/>
            <a:ext cx="6400800" cy="295872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Cam Nugent</a:t>
            </a:r>
          </a:p>
          <a:p>
            <a:endParaRPr lang="en-US" b="1" dirty="0" smtClean="0"/>
          </a:p>
          <a:p>
            <a:r>
              <a:rPr lang="en-US" b="1" dirty="0" err="1" smtClean="0"/>
              <a:t>CNuge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R Users Group</a:t>
            </a:r>
          </a:p>
          <a:p>
            <a:r>
              <a:rPr lang="en-US" b="1" dirty="0" smtClean="0"/>
              <a:t>January 26</a:t>
            </a:r>
            <a:r>
              <a:rPr lang="en-US" b="1" baseline="30000" dirty="0" smtClean="0"/>
              <a:t>th</a:t>
            </a:r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Picture 3" descr="GitHub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849" y="4438629"/>
            <a:ext cx="615576" cy="61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23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</a:t>
            </a:r>
            <a:r>
              <a:rPr lang="en-US" b="1" dirty="0" err="1" smtClean="0"/>
              <a:t>GitHub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web based file hosting service, </a:t>
            </a:r>
            <a:r>
              <a:rPr lang="en-US" b="1" i="1" dirty="0" smtClean="0"/>
              <a:t>with version control</a:t>
            </a:r>
            <a:endParaRPr lang="en-US" dirty="0"/>
          </a:p>
          <a:p>
            <a:r>
              <a:rPr lang="en-US" dirty="0" smtClean="0">
                <a:hlinkClick r:id="rId2"/>
              </a:rPr>
              <a:t>https://github.com/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github-logo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9647"/>
            <a:ext cx="8897303" cy="29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36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Version Control?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</a:t>
            </a:r>
            <a:r>
              <a:rPr lang="en-US" b="1" i="1" dirty="0" smtClean="0"/>
              <a:t>see differences </a:t>
            </a:r>
            <a:r>
              <a:rPr lang="en-US" dirty="0" smtClean="0"/>
              <a:t>between versions</a:t>
            </a:r>
          </a:p>
          <a:p>
            <a:pPr lvl="1"/>
            <a:r>
              <a:rPr lang="en-US" dirty="0" smtClean="0"/>
              <a:t>What is added and what is taken away</a:t>
            </a:r>
          </a:p>
          <a:p>
            <a:r>
              <a:rPr lang="en-US" dirty="0" smtClean="0"/>
              <a:t>You can ‘</a:t>
            </a:r>
            <a:r>
              <a:rPr lang="en-US" b="1" i="1" dirty="0" smtClean="0"/>
              <a:t>roll back</a:t>
            </a:r>
            <a:r>
              <a:rPr lang="en-US" dirty="0" smtClean="0"/>
              <a:t>’ to previous versions when you break stuff</a:t>
            </a:r>
          </a:p>
          <a:p>
            <a:r>
              <a:rPr lang="en-US" dirty="0" smtClean="0"/>
              <a:t>Two people can </a:t>
            </a:r>
            <a:r>
              <a:rPr lang="en-US" b="1" i="1" dirty="0" smtClean="0"/>
              <a:t>safely</a:t>
            </a:r>
            <a:r>
              <a:rPr lang="en-US" dirty="0" smtClean="0"/>
              <a:t> work on the same file</a:t>
            </a:r>
          </a:p>
          <a:p>
            <a:pPr lvl="1"/>
            <a:r>
              <a:rPr lang="en-US" dirty="0" smtClean="0"/>
              <a:t>No stepping on each others toes or saving over other peoples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58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 what is </a:t>
            </a:r>
            <a:r>
              <a:rPr lang="en-US" b="1" dirty="0" err="1" smtClean="0"/>
              <a:t>GitHub</a:t>
            </a:r>
            <a:r>
              <a:rPr lang="en-US" b="1" dirty="0" smtClean="0"/>
              <a:t> good for?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7741" cy="5153212"/>
          </a:xfrm>
        </p:spPr>
        <p:txBody>
          <a:bodyPr>
            <a:normAutofit/>
          </a:bodyPr>
          <a:lstStyle/>
          <a:p>
            <a:r>
              <a:rPr lang="en-US" b="1" dirty="0" smtClean="0"/>
              <a:t>Storing</a:t>
            </a:r>
            <a:r>
              <a:rPr lang="en-US" dirty="0" smtClean="0"/>
              <a:t> your code</a:t>
            </a:r>
          </a:p>
          <a:p>
            <a:pPr lvl="1"/>
            <a:r>
              <a:rPr lang="en-US" dirty="0" smtClean="0"/>
              <a:t>Like a fancy </a:t>
            </a:r>
            <a:r>
              <a:rPr lang="en-US" dirty="0" err="1" smtClean="0"/>
              <a:t>dropbox</a:t>
            </a:r>
            <a:endParaRPr lang="en-US" dirty="0" smtClean="0"/>
          </a:p>
          <a:p>
            <a:r>
              <a:rPr lang="en-US" b="1" dirty="0" smtClean="0"/>
              <a:t>Sharing</a:t>
            </a:r>
            <a:r>
              <a:rPr lang="en-US" dirty="0" smtClean="0"/>
              <a:t> your code</a:t>
            </a:r>
          </a:p>
          <a:p>
            <a:pPr lvl="1"/>
            <a:r>
              <a:rPr lang="en-US" dirty="0" smtClean="0"/>
              <a:t>Refer people to exactly what you did (repeatability)</a:t>
            </a:r>
          </a:p>
          <a:p>
            <a:pPr lvl="1"/>
            <a:r>
              <a:rPr lang="en-US" dirty="0" smtClean="0"/>
              <a:t>Help others solve problems you’ve already solved</a:t>
            </a:r>
          </a:p>
          <a:p>
            <a:pPr lvl="1"/>
            <a:r>
              <a:rPr lang="en-US" b="1" dirty="0" smtClean="0"/>
              <a:t>Fork </a:t>
            </a:r>
            <a:r>
              <a:rPr lang="en-US" dirty="0" smtClean="0"/>
              <a:t>a repository</a:t>
            </a:r>
          </a:p>
          <a:p>
            <a:r>
              <a:rPr lang="en-US" b="1" dirty="0" smtClean="0"/>
              <a:t>Showing off </a:t>
            </a:r>
            <a:r>
              <a:rPr lang="en-US" dirty="0" smtClean="0"/>
              <a:t>your code</a:t>
            </a:r>
          </a:p>
          <a:p>
            <a:pPr lvl="1"/>
            <a:r>
              <a:rPr lang="en-US" dirty="0" smtClean="0"/>
              <a:t>Interviewers look at it</a:t>
            </a:r>
          </a:p>
          <a:p>
            <a:pPr lvl="1"/>
            <a:r>
              <a:rPr lang="en-US" dirty="0" smtClean="0"/>
              <a:t>Some even ask for it on applications!</a:t>
            </a:r>
            <a:endParaRPr lang="en-US" dirty="0"/>
          </a:p>
        </p:txBody>
      </p:sp>
      <p:pic>
        <p:nvPicPr>
          <p:cNvPr id="4" name="Picture 3" descr="52eabecf424b217807d0e557b9a0c38e--github-logo-web-developme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576" y="1295399"/>
            <a:ext cx="1916953" cy="191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65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 what is </a:t>
            </a:r>
            <a:r>
              <a:rPr lang="en-US" b="1" dirty="0" err="1" smtClean="0"/>
              <a:t>GitHub</a:t>
            </a:r>
            <a:r>
              <a:rPr lang="en-US" b="1" dirty="0" smtClean="0"/>
              <a:t> good for?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000"/>
            <a:ext cx="8229600" cy="5259294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Group work</a:t>
            </a:r>
          </a:p>
          <a:p>
            <a:pPr lvl="1"/>
            <a:r>
              <a:rPr lang="en-US" dirty="0" smtClean="0"/>
              <a:t>People can commit to same file</a:t>
            </a:r>
          </a:p>
          <a:p>
            <a:pPr lvl="1"/>
            <a:r>
              <a:rPr lang="en-US" dirty="0" smtClean="0"/>
              <a:t>Keeps track of versions and changes for you</a:t>
            </a:r>
          </a:p>
          <a:p>
            <a:pPr lvl="1"/>
            <a:r>
              <a:rPr lang="en-US" dirty="0" smtClean="0"/>
              <a:t>Don’t need to take turns</a:t>
            </a:r>
          </a:p>
          <a:p>
            <a:r>
              <a:rPr lang="en-US" b="1" dirty="0" smtClean="0"/>
              <a:t>Positive feedback</a:t>
            </a:r>
          </a:p>
          <a:p>
            <a:pPr lvl="1"/>
            <a:r>
              <a:rPr lang="en-US" dirty="0" smtClean="0"/>
              <a:t>People can like your stuff</a:t>
            </a:r>
          </a:p>
          <a:p>
            <a:r>
              <a:rPr lang="en-US" b="1" dirty="0" smtClean="0"/>
              <a:t>Give back (to R libraries)</a:t>
            </a:r>
          </a:p>
          <a:p>
            <a:pPr lvl="1"/>
            <a:r>
              <a:rPr lang="en-US" dirty="0" smtClean="0"/>
              <a:t>Make developers aware of bugs</a:t>
            </a:r>
          </a:p>
          <a:p>
            <a:pPr lvl="1"/>
            <a:r>
              <a:rPr lang="en-US" dirty="0" smtClean="0"/>
              <a:t>Contribute to important libraries in your field</a:t>
            </a:r>
          </a:p>
          <a:p>
            <a:pPr lvl="1"/>
            <a:r>
              <a:rPr lang="en-US" dirty="0" smtClean="0"/>
              <a:t>Good way to get noticed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547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10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== website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== version control system</a:t>
            </a:r>
          </a:p>
          <a:p>
            <a:r>
              <a:rPr lang="en-US" b="1" i="1" dirty="0" err="1" smtClean="0"/>
              <a:t>Github</a:t>
            </a:r>
            <a:r>
              <a:rPr lang="en-US" b="1" i="1" dirty="0" smtClean="0"/>
              <a:t> </a:t>
            </a:r>
            <a:r>
              <a:rPr lang="en-US" i="1" dirty="0" smtClean="0"/>
              <a:t>uses the commands from </a:t>
            </a:r>
            <a:r>
              <a:rPr lang="en-US" b="1" i="1" dirty="0" err="1" smtClean="0"/>
              <a:t>git</a:t>
            </a:r>
            <a:r>
              <a:rPr lang="en-US" b="1" i="1" dirty="0"/>
              <a:t> </a:t>
            </a:r>
            <a:r>
              <a:rPr lang="en-US" i="1" dirty="0" smtClean="0"/>
              <a:t>to keep track of files and store them on the website</a:t>
            </a:r>
          </a:p>
          <a:p>
            <a:r>
              <a:rPr lang="en-US" b="1" dirty="0" smtClean="0"/>
              <a:t>Like the relationship between </a:t>
            </a:r>
            <a:r>
              <a:rPr lang="en-US" b="1" dirty="0" err="1" smtClean="0"/>
              <a:t>Rstudio</a:t>
            </a:r>
            <a:r>
              <a:rPr lang="en-US" b="1" dirty="0" smtClean="0"/>
              <a:t> and R</a:t>
            </a:r>
            <a:endParaRPr lang="en-US" b="1" dirty="0"/>
          </a:p>
        </p:txBody>
      </p:sp>
      <p:pic>
        <p:nvPicPr>
          <p:cNvPr id="4" name="Picture 3" descr="github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0318"/>
            <a:ext cx="3944469" cy="1311536"/>
          </a:xfrm>
          <a:prstGeom prst="rect">
            <a:avLst/>
          </a:prstGeom>
        </p:spPr>
      </p:pic>
      <p:pic>
        <p:nvPicPr>
          <p:cNvPr id="5" name="Picture 4" descr="git-logo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5" b="25857"/>
          <a:stretch/>
        </p:blipFill>
        <p:spPr>
          <a:xfrm>
            <a:off x="5869772" y="363357"/>
            <a:ext cx="1914420" cy="896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44395" y="422117"/>
            <a:ext cx="607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!=</a:t>
            </a:r>
            <a:endParaRPr lang="en-US" sz="4000" b="1" dirty="0"/>
          </a:p>
        </p:txBody>
      </p:sp>
      <p:pic>
        <p:nvPicPr>
          <p:cNvPr id="7" name="Picture 6" descr="giphy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24" y="4312637"/>
            <a:ext cx="5989090" cy="254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94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Ugh now you’re going to tell me I need to learn a bunch of code </a:t>
            </a:r>
            <a:r>
              <a:rPr lang="en-US" sz="3600" b="1" dirty="0" err="1" smtClean="0"/>
              <a:t>aren</a:t>
            </a:r>
            <a:r>
              <a:rPr lang="mr-IN" sz="3600" b="1" dirty="0" smtClean="0"/>
              <a:t>’</a:t>
            </a:r>
            <a:r>
              <a:rPr lang="en-US" sz="3600" b="1" dirty="0" smtClean="0"/>
              <a:t>t you?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No I’m not!</a:t>
            </a:r>
          </a:p>
          <a:p>
            <a:r>
              <a:rPr lang="en-US" dirty="0" smtClean="0"/>
              <a:t>If you’re a big command line fan </a:t>
            </a:r>
            <a:r>
              <a:rPr lang="en-CA" dirty="0" smtClean="0"/>
              <a:t>here is the tutorial on how to use </a:t>
            </a:r>
            <a:r>
              <a:rPr lang="en-CA" dirty="0" err="1" smtClean="0"/>
              <a:t>git</a:t>
            </a:r>
            <a:r>
              <a:rPr lang="en-CA" dirty="0" smtClean="0"/>
              <a:t> that way</a:t>
            </a:r>
            <a:r>
              <a:rPr lang="mr-IN" dirty="0" smtClean="0"/>
              <a:t>…</a:t>
            </a:r>
            <a:r>
              <a:rPr lang="en-CA" dirty="0" smtClean="0"/>
              <a:t> go nuts:</a:t>
            </a:r>
          </a:p>
          <a:p>
            <a:pPr marL="0" indent="0">
              <a:buNone/>
            </a:pPr>
            <a:r>
              <a:rPr lang="en-CA" dirty="0" smtClean="0">
                <a:solidFill>
                  <a:srgbClr val="0000FF"/>
                </a:solidFill>
              </a:rPr>
              <a:t>	</a:t>
            </a:r>
            <a:r>
              <a:rPr lang="en-CA" dirty="0" smtClean="0">
                <a:solidFill>
                  <a:srgbClr val="0000FF"/>
                </a:solidFill>
                <a:hlinkClick r:id="rId2"/>
              </a:rPr>
              <a:t>https://try.github.io</a:t>
            </a:r>
            <a:endParaRPr lang="en-CA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CA" dirty="0" smtClean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4" name="Picture 3" descr="Screen Shot 2018-01-22 at 9.54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1591"/>
            <a:ext cx="9144000" cy="209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48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de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21" y="-211667"/>
            <a:ext cx="4416779" cy="18464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For everyone else</a:t>
            </a:r>
            <a:r>
              <a:rPr lang="mr-IN" b="1" dirty="0" smtClean="0"/>
              <a:t>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8222"/>
            <a:ext cx="8229600" cy="4827941"/>
          </a:xfrm>
        </p:spPr>
        <p:txBody>
          <a:bodyPr/>
          <a:lstStyle/>
          <a:p>
            <a:r>
              <a:rPr lang="en-US" dirty="0" smtClean="0"/>
              <a:t>A Graphical User Interface for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https://desktop.github.com/</a:t>
            </a:r>
            <a:endParaRPr lang="en-US" dirty="0" smtClean="0"/>
          </a:p>
          <a:p>
            <a:r>
              <a:rPr lang="en-US" dirty="0" smtClean="0"/>
              <a:t>Works for Mac, PC and Linux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243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298</Words>
  <Application>Microsoft Macintosh PowerPoint</Application>
  <PresentationFormat>On-screen Show (4:3)</PresentationFormat>
  <Paragraphs>51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GitHub: an introduction on how to use it and reasons why it will improve your coding life</vt:lpstr>
      <vt:lpstr>What is GitHub?</vt:lpstr>
      <vt:lpstr>What is Version Control?</vt:lpstr>
      <vt:lpstr>So what is GitHub good for?</vt:lpstr>
      <vt:lpstr>So what is GitHub good for? </vt:lpstr>
      <vt:lpstr>PowerPoint Presentation</vt:lpstr>
      <vt:lpstr>Ugh now you’re going to tell me I need to learn a bunch of code aren’t you?</vt:lpstr>
      <vt:lpstr>For everyone else…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 Nugent</dc:creator>
  <cp:lastModifiedBy>Cam Nugent</cp:lastModifiedBy>
  <cp:revision>8</cp:revision>
  <dcterms:created xsi:type="dcterms:W3CDTF">2018-01-22T14:15:32Z</dcterms:created>
  <dcterms:modified xsi:type="dcterms:W3CDTF">2018-01-22T14:58:20Z</dcterms:modified>
</cp:coreProperties>
</file>